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89" r:id="rId2"/>
    <p:sldId id="286" r:id="rId3"/>
    <p:sldId id="767" r:id="rId4"/>
    <p:sldId id="745" r:id="rId5"/>
    <p:sldId id="782" r:id="rId6"/>
    <p:sldId id="780" r:id="rId7"/>
    <p:sldId id="781" r:id="rId8"/>
    <p:sldId id="788" r:id="rId9"/>
    <p:sldId id="785" r:id="rId10"/>
    <p:sldId id="793" r:id="rId11"/>
    <p:sldId id="794" r:id="rId12"/>
    <p:sldId id="790" r:id="rId13"/>
    <p:sldId id="792" r:id="rId14"/>
    <p:sldId id="297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FF"/>
    <a:srgbClr val="95B8E4"/>
    <a:srgbClr val="038003"/>
    <a:srgbClr val="0000FF"/>
    <a:srgbClr val="325B96"/>
    <a:srgbClr val="FFFF03"/>
    <a:srgbClr val="037F00"/>
    <a:srgbClr val="CCFFCC"/>
    <a:srgbClr val="6699FF"/>
    <a:srgbClr val="376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1797" autoAdjust="0"/>
  </p:normalViewPr>
  <p:slideViewPr>
    <p:cSldViewPr snapToGrid="0">
      <p:cViewPr varScale="1">
        <p:scale>
          <a:sx n="67" d="100"/>
          <a:sy n="67" d="100"/>
        </p:scale>
        <p:origin x="88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7606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https://cbetaonline.dila.edu.tw/zh/Y0010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8230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4680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4533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84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出世因果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(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二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)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 道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諦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   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三增上學概說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(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上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84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2025/4/28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出世因果（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二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br>
              <a:rPr lang="en-US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</a:b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道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諦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84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1047360-FA4A-4D3D-D75A-C4FE19CCD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3" y="441617"/>
            <a:ext cx="11877773" cy="598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717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15792671-E6E7-C410-C043-47ECC90B6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6825"/>
            <a:ext cx="12192000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565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1FDAA65-5B20-EECE-8E4E-F9A868C2D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0381"/>
            <a:ext cx="12192000" cy="4477238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395261A6-D241-ED87-4B84-9ED5CF242E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5678" y="5138120"/>
            <a:ext cx="2190103" cy="40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56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61FAE6E-6D90-8E46-5715-8223381FB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0055"/>
            <a:ext cx="12192000" cy="5517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909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102252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出世因果（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二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道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諦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三增上學概說（上）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E84376D-F291-34A8-4815-B0176411F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85" y="56562"/>
            <a:ext cx="11874631" cy="652600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923F7670-44C1-C08E-C27E-28DE1265E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289" y="4193140"/>
            <a:ext cx="376179" cy="155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373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F82F9465-DF59-8CC2-285B-01348F0BC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37" y="463614"/>
            <a:ext cx="11824353" cy="594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38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24207B64-48B4-1F4A-51BE-2E4A48FA1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29" y="0"/>
            <a:ext cx="11971143" cy="670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32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81A1EFA3-2C72-A662-BE91-FBD8DC19E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16" y="496693"/>
            <a:ext cx="10835093" cy="5893814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A4C909A-ED2F-8E96-1182-EAB92B3E8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215" y="4048097"/>
            <a:ext cx="3973622" cy="40239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E72927A-84BE-9657-1BE2-443422C530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9826" y="2338351"/>
            <a:ext cx="5189182" cy="49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903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516319A1-AD95-1F7F-0C7A-FD2DBFE1E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23" y="0"/>
            <a:ext cx="11521354" cy="675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052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0D570B31-5722-BCEF-B0A8-C120A3E48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231" y="410073"/>
            <a:ext cx="11419002" cy="605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003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1774BDE-5429-A111-B65A-F7A471128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7458"/>
            <a:ext cx="12192000" cy="586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28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61476</TotalTime>
  <Words>121</Words>
  <Application>Microsoft Office PowerPoint</Application>
  <PresentationFormat>寬螢幕</PresentationFormat>
  <Paragraphs>26</Paragraphs>
  <Slides>14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1731</cp:revision>
  <dcterms:created xsi:type="dcterms:W3CDTF">2023-08-17T10:12:34Z</dcterms:created>
  <dcterms:modified xsi:type="dcterms:W3CDTF">2025-04-28T02:52:30Z</dcterms:modified>
</cp:coreProperties>
</file>

<file path=docProps/thumbnail.jpeg>
</file>